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60" d="100"/>
          <a:sy n="60" d="100"/>
        </p:scale>
        <p:origin x="188" y="-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9701AB-D36F-4DC8-8273-99D9714FB3FA}" type="datetimeFigureOut">
              <a:rPr lang="en-IN" smtClean="0"/>
              <a:t>08-04-2024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C6BFAA-AA18-4350-B586-2D689D158FC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38248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C6BFAA-AA18-4350-B586-2D689D158FC4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15679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B670C-F1A2-E959-C3DB-C5A8FD43B4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B3A210-902E-D275-82C6-20FD148549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D39FB0-ACC8-1CDC-2E85-EEEB57461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D83784-29B9-4374-B8AD-967948CC59DC}" type="datetimeFigureOut">
              <a:rPr lang="en-IN" smtClean="0"/>
              <a:t>08-04-2024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4B00E7-1619-68EF-2B31-93D21EF5AF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1742D1-B9F6-30C0-8F33-B2F5BCBCBF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86D9B-C830-4A4C-A4DF-8F3FD0920B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6458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CA64A5-B09A-8D97-1D51-4ABA1C78A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EF3D2D-F119-B9A9-D7AE-58B1D2B857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424C70-2C16-2B58-E879-E6EAFB752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D83784-29B9-4374-B8AD-967948CC59DC}" type="datetimeFigureOut">
              <a:rPr lang="en-IN" smtClean="0"/>
              <a:t>08-04-2024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79E41B-223F-793F-CA69-64366BAE8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F3D01C-C901-E75F-7270-C15D43010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86D9B-C830-4A4C-A4DF-8F3FD0920B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76360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F143292-7DD4-A94B-FB2D-E11D38D91A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6927AE-4821-304E-5AAF-6D01BC072A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AC838F-FE2D-826B-A456-46885DAF6A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D83784-29B9-4374-B8AD-967948CC59DC}" type="datetimeFigureOut">
              <a:rPr lang="en-IN" smtClean="0"/>
              <a:t>08-04-2024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6AD936-AF5F-04D8-AAD4-07BECC3CD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019060-EE23-7C35-6F44-058F9F17C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86D9B-C830-4A4C-A4DF-8F3FD0920B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07172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7EF21-D9FB-D128-FDC2-2235B9A1B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6DF4CA-36E5-A843-D737-A919D27B9D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7834A3-1D9B-B285-1344-CA2E38B37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D83784-29B9-4374-B8AD-967948CC59DC}" type="datetimeFigureOut">
              <a:rPr lang="en-IN" smtClean="0"/>
              <a:t>08-04-2024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B0B18F-E6F6-572D-D39D-AE78404A4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BDFECC-D865-EF35-1476-5976285FF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86D9B-C830-4A4C-A4DF-8F3FD0920B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94276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EC2CD-5881-5BF6-C7E1-674AE63207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62EAB0-3B1C-49D4-F2C2-2D4C0A4780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CC3EE4-993D-D2A6-5E9E-20C2DC7CE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D83784-29B9-4374-B8AD-967948CC59DC}" type="datetimeFigureOut">
              <a:rPr lang="en-IN" smtClean="0"/>
              <a:t>08-04-2024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A127C7-18E9-3997-907A-B6C8AF53C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E6A18C-E7FB-F0B9-B194-F168B4D63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86D9B-C830-4A4C-A4DF-8F3FD0920B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47911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7CAC6-17D1-C991-0C6C-F915A5F28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7B38F4-2BD8-EB7E-347E-23AA35A9B4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EF322A-AA59-24ED-2A80-73E6C0DB18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B75242-8C2E-6C82-6CD3-42B5F0C903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D83784-29B9-4374-B8AD-967948CC59DC}" type="datetimeFigureOut">
              <a:rPr lang="en-IN" smtClean="0"/>
              <a:t>08-04-2024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329B57-60F2-F2B8-9E32-6B506BB11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A34EA5-AEEC-FF66-0A18-1C90290F6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86D9B-C830-4A4C-A4DF-8F3FD0920B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1497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D133B-90AC-E87A-65B5-892623EEBD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ABCA21-9A8A-C474-96F5-415A55A9D2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1F34B1-9D8F-65A5-655D-3D727C282B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F70B30-3782-4A5B-7289-EECAFB3D1B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A8582BE-8B25-D7F5-9319-E3DD897E8B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31F2443-D6DC-0825-59D7-EFAE4E986A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D83784-29B9-4374-B8AD-967948CC59DC}" type="datetimeFigureOut">
              <a:rPr lang="en-IN" smtClean="0"/>
              <a:t>08-04-2024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3E71EF6-5239-6709-6E4D-8A46A2FCE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BCE3FC-7715-7E5D-4A4C-68604D4BD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86D9B-C830-4A4C-A4DF-8F3FD0920B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64680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A4526-56C6-D76E-EE2E-8C994F3B4B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25CDAB-8F3B-E30B-B809-4BEC10F65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D83784-29B9-4374-B8AD-967948CC59DC}" type="datetimeFigureOut">
              <a:rPr lang="en-IN" smtClean="0"/>
              <a:t>08-04-2024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E4C077-F340-B4E8-8D1E-8B0AF8B0D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E416AE-7FEC-2FFF-7B00-41EB84C4E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86D9B-C830-4A4C-A4DF-8F3FD0920B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55457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1F96B3-94B7-6BB0-DC98-E21D257D12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D83784-29B9-4374-B8AD-967948CC59DC}" type="datetimeFigureOut">
              <a:rPr lang="en-IN" smtClean="0"/>
              <a:t>08-04-2024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A328308-CA37-CE85-D70A-446337B89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F092D1-E6D5-F0DD-DD99-BB9F5DFD3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86D9B-C830-4A4C-A4DF-8F3FD0920B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50006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A4A16-D6A0-77D8-255D-8F3236AD6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A2D9A5-F8D7-5AA0-5ADF-4007FB82ED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27688B-C795-3FA0-CDF9-F71600CCDE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739484-69EF-942B-EE6F-2B82DD590A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D83784-29B9-4374-B8AD-967948CC59DC}" type="datetimeFigureOut">
              <a:rPr lang="en-IN" smtClean="0"/>
              <a:t>08-04-2024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2DDEC6-D027-A326-8A93-D9750870B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D5676D-C68F-58F4-7D92-DF3E6F241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86D9B-C830-4A4C-A4DF-8F3FD0920B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7571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27893D-A83F-49A6-37A6-BF2E58204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2CB2949-4C4C-537D-8FE1-1725838E49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5C1C30-5286-0DCE-3F65-F5C6BE89D9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08AB5B-EB02-A315-D399-4AEE7257FA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D83784-29B9-4374-B8AD-967948CC59DC}" type="datetimeFigureOut">
              <a:rPr lang="en-IN" smtClean="0"/>
              <a:t>08-04-2024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F083F6-4982-16E0-806D-0213DA5AE0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0D801-0193-A451-4152-65F96E1F8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86D9B-C830-4A4C-A4DF-8F3FD0920B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40126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379C9C-E5E0-A82A-0959-61E2D7C523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F4534D-A78C-83C0-E726-2B4518E176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64E1A5-889F-98D1-D346-AF6A10FC9A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4D83784-29B9-4374-B8AD-967948CC59DC}" type="datetimeFigureOut">
              <a:rPr lang="en-IN" smtClean="0"/>
              <a:t>08-04-2024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58296E-E590-21E9-8F61-2418FC2593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A9EDA1-61F8-EB3C-237E-87372D88AD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3386D9B-C830-4A4C-A4DF-8F3FD0920B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35408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.jp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2F859014-3DEF-006A-D0BD-9618E2AF090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1847" y="4646562"/>
            <a:ext cx="1592235" cy="2211438"/>
          </a:xfrm>
          <a:prstGeom prst="rect">
            <a:avLst/>
          </a:prstGeom>
          <a:effectLst>
            <a:outerShdw blurRad="444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5" name="Picture 4" descr="A person with his arms crossed&#10;&#10;Description automatically generated">
            <a:extLst>
              <a:ext uri="{FF2B5EF4-FFF2-40B4-BE49-F238E27FC236}">
                <a16:creationId xmlns:a16="http://schemas.microsoft.com/office/drawing/2014/main" id="{4AE0CC9E-45FC-AEDE-8142-B1D451B8782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682" y="4646562"/>
            <a:ext cx="1592233" cy="2211436"/>
          </a:xfrm>
          <a:prstGeom prst="rect">
            <a:avLst/>
          </a:prstGeom>
          <a:effectLst>
            <a:outerShdw blurRad="444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2D821D2-631C-CBD1-0B3A-87A9E7B6C9E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2702" y="4661693"/>
            <a:ext cx="1581342" cy="2196307"/>
          </a:xfrm>
          <a:prstGeom prst="rect">
            <a:avLst/>
          </a:prstGeom>
          <a:effectLst>
            <a:outerShdw blurRad="444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16C05B5-8C50-8FB5-5D97-823AAB24965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5743" y="4676822"/>
            <a:ext cx="1581342" cy="2196309"/>
          </a:xfrm>
          <a:prstGeom prst="rect">
            <a:avLst/>
          </a:prstGeom>
          <a:effectLst>
            <a:outerShdw blurRad="444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40CBC74D-E421-37E3-31C9-1F8BCC1654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4375" y="4586750"/>
            <a:ext cx="2271250" cy="227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0E149E5C-EBEF-05D3-718E-B3E3BC04C8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0430" y="4608934"/>
            <a:ext cx="2271250" cy="227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4" descr="A logo of a person with a pink ribbon&#10;&#10;Description automatically generated">
            <a:extLst>
              <a:ext uri="{FF2B5EF4-FFF2-40B4-BE49-F238E27FC236}">
                <a16:creationId xmlns:a16="http://schemas.microsoft.com/office/drawing/2014/main" id="{17EA3CBA-2FFE-9967-E217-EBECCBF1E39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0050" y="1047290"/>
            <a:ext cx="5391150" cy="2620280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4836F1A4-B4AD-7A33-677D-A5A4FA9C9B4B}"/>
              </a:ext>
            </a:extLst>
          </p:cNvPr>
          <p:cNvSpPr txBox="1"/>
          <p:nvPr/>
        </p:nvSpPr>
        <p:spPr>
          <a:xfrm>
            <a:off x="5500000" y="3092401"/>
            <a:ext cx="28824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MS PGothic" panose="020B0600070205080204" pitchFamily="34" charset="-128"/>
                <a:ea typeface="MS PGothic" panose="020B0600070205080204" pitchFamily="34" charset="-128"/>
              </a:rPr>
              <a:t>Score Dashboard</a:t>
            </a:r>
            <a:endParaRPr lang="en-IN" sz="2400" dirty="0">
              <a:solidFill>
                <a:schemeClr val="bg1"/>
              </a:solidFill>
              <a:latin typeface="MS PGothic" panose="020B0600070205080204" pitchFamily="34" charset="-128"/>
              <a:ea typeface="MS PGothic" panose="020B0600070205080204" pitchFamily="34" charset="-128"/>
            </a:endParaRPr>
          </a:p>
        </p:txBody>
      </p:sp>
      <p:pic>
        <p:nvPicPr>
          <p:cNvPr id="11" name="Picture 10" descr="A person with arms crossed&#10;&#10;Description automatically generated">
            <a:extLst>
              <a:ext uri="{FF2B5EF4-FFF2-40B4-BE49-F238E27FC236}">
                <a16:creationId xmlns:a16="http://schemas.microsoft.com/office/drawing/2014/main" id="{8F4FFEE6-A496-996F-DB62-DA236B062C5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1214" y="4745595"/>
            <a:ext cx="1520932" cy="2112405"/>
          </a:xfrm>
          <a:prstGeom prst="rect">
            <a:avLst/>
          </a:prstGeom>
          <a:effectLst>
            <a:outerShdw blurRad="444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BC5BF0A-E6D2-9C11-EAA7-6C11031B4B94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2972" y="4765545"/>
            <a:ext cx="1506568" cy="2092455"/>
          </a:xfrm>
          <a:prstGeom prst="rect">
            <a:avLst/>
          </a:prstGeom>
          <a:effectLst>
            <a:outerShdw blurRad="444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4620973E-8999-B8CB-F122-0FFBA997C561}"/>
              </a:ext>
            </a:extLst>
          </p:cNvPr>
          <p:cNvSpPr/>
          <p:nvPr/>
        </p:nvSpPr>
        <p:spPr>
          <a:xfrm>
            <a:off x="9962707" y="398788"/>
            <a:ext cx="1874343" cy="504980"/>
          </a:xfrm>
          <a:prstGeom prst="roundRect">
            <a:avLst>
              <a:gd name="adj" fmla="val 35617"/>
            </a:avLst>
          </a:prstGeom>
          <a:solidFill>
            <a:schemeClr val="bg1"/>
          </a:solidFill>
          <a:ln>
            <a:noFill/>
          </a:ln>
          <a:effectLst>
            <a:outerShdw blurRad="444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Dashboard</a:t>
            </a:r>
            <a:endParaRPr lang="en-IN" dirty="0">
              <a:solidFill>
                <a:sysClr val="windowText" lastClr="00000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3A80545-0560-A508-4AEF-746FD3719871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9473" y="4668746"/>
            <a:ext cx="1592235" cy="2211438"/>
          </a:xfrm>
          <a:prstGeom prst="rect">
            <a:avLst/>
          </a:prstGeom>
          <a:effectLst>
            <a:outerShdw blurRad="444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55C8B1B-1CB3-E6D5-E655-91F81553E2A6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4133" y="4646563"/>
            <a:ext cx="1592234" cy="2211437"/>
          </a:xfrm>
          <a:prstGeom prst="rect">
            <a:avLst/>
          </a:prstGeom>
          <a:effectLst>
            <a:outerShdw blurRad="444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965377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</TotalTime>
  <Words>4</Words>
  <Application>Microsoft Office PowerPoint</Application>
  <PresentationFormat>Widescreen</PresentationFormat>
  <Paragraphs>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MS PGothic</vt:lpstr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Ayan khan</dc:creator>
  <cp:lastModifiedBy>Ayan khan</cp:lastModifiedBy>
  <cp:revision>1</cp:revision>
  <dcterms:created xsi:type="dcterms:W3CDTF">2024-04-08T17:51:34Z</dcterms:created>
  <dcterms:modified xsi:type="dcterms:W3CDTF">2024-04-08T19:16:22Z</dcterms:modified>
</cp:coreProperties>
</file>

<file path=docProps/thumbnail.jpeg>
</file>